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323" r:id="rId2"/>
    <p:sldId id="334" r:id="rId3"/>
    <p:sldId id="361" r:id="rId4"/>
    <p:sldId id="408" r:id="rId5"/>
    <p:sldId id="407" r:id="rId6"/>
    <p:sldId id="359" r:id="rId7"/>
    <p:sldId id="406" r:id="rId8"/>
    <p:sldId id="279" r:id="rId9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3292D-1852-4C7B-9CD6-987858146429}" v="1" dt="2025-10-16T13:16:32.743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 autoAdjust="0"/>
    <p:restoredTop sz="71436" autoAdjust="0"/>
  </p:normalViewPr>
  <p:slideViewPr>
    <p:cSldViewPr snapToGrid="0" showGuides="1">
      <p:cViewPr varScale="1">
        <p:scale>
          <a:sx n="115" d="100"/>
          <a:sy n="115" d="100"/>
        </p:scale>
        <p:origin x="144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13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ing, Chris" userId="6dcf99c9-2ba5-410a-8445-0893a3d1421f" providerId="ADAL" clId="{A943292D-1852-4C7B-9CD6-987858146429}"/>
    <pc:docChg chg="custSel modSld">
      <pc:chgData name="Cooling, Chris" userId="6dcf99c9-2ba5-410a-8445-0893a3d1421f" providerId="ADAL" clId="{A943292D-1852-4C7B-9CD6-987858146429}" dt="2025-10-16T13:16:45.606" v="7" actId="1076"/>
      <pc:docMkLst>
        <pc:docMk/>
      </pc:docMkLst>
      <pc:sldChg chg="addSp delSp modSp mod">
        <pc:chgData name="Cooling, Chris" userId="6dcf99c9-2ba5-410a-8445-0893a3d1421f" providerId="ADAL" clId="{A943292D-1852-4C7B-9CD6-987858146429}" dt="2025-10-16T13:16:45.606" v="7" actId="1076"/>
        <pc:sldMkLst>
          <pc:docMk/>
          <pc:sldMk cId="1507190070" sldId="359"/>
        </pc:sldMkLst>
        <pc:picChg chg="del">
          <ac:chgData name="Cooling, Chris" userId="6dcf99c9-2ba5-410a-8445-0893a3d1421f" providerId="ADAL" clId="{A943292D-1852-4C7B-9CD6-987858146429}" dt="2025-10-16T13:16:32.248" v="0" actId="478"/>
          <ac:picMkLst>
            <pc:docMk/>
            <pc:sldMk cId="1507190070" sldId="359"/>
            <ac:picMk id="4" creationId="{89D60691-669D-C1E1-2567-473D504575B3}"/>
          </ac:picMkLst>
        </pc:picChg>
        <pc:picChg chg="add mod">
          <ac:chgData name="Cooling, Chris" userId="6dcf99c9-2ba5-410a-8445-0893a3d1421f" providerId="ADAL" clId="{A943292D-1852-4C7B-9CD6-987858146429}" dt="2025-10-16T13:16:45.606" v="7" actId="1076"/>
          <ac:picMkLst>
            <pc:docMk/>
            <pc:sldMk cId="1507190070" sldId="359"/>
            <ac:picMk id="10" creationId="{A20E0870-387C-038E-2FE2-610F7CDA6BCB}"/>
          </ac:picMkLst>
        </pc:picChg>
      </pc:sldChg>
    </pc:docChg>
  </pc:docChgLst>
  <pc:docChgLst>
    <pc:chgData name="Cooling, Chris" userId="6dcf99c9-2ba5-410a-8445-0893a3d1421f" providerId="ADAL" clId="{0D9F6B5F-15DB-4E57-8EA3-ECCAF60652A5}"/>
    <pc:docChg chg="undo custSel addSld delSld modSld">
      <pc:chgData name="Cooling, Chris" userId="6dcf99c9-2ba5-410a-8445-0893a3d1421f" providerId="ADAL" clId="{0D9F6B5F-15DB-4E57-8EA3-ECCAF60652A5}" dt="2024-10-16T09:46:46.470" v="416" actId="20577"/>
      <pc:docMkLst>
        <pc:docMk/>
      </pc:docMkLst>
      <pc:sldChg chg="modSp mod">
        <pc:chgData name="Cooling, Chris" userId="6dcf99c9-2ba5-410a-8445-0893a3d1421f" providerId="ADAL" clId="{0D9F6B5F-15DB-4E57-8EA3-ECCAF60652A5}" dt="2024-10-16T09:26:57.732" v="76" actId="20577"/>
        <pc:sldMkLst>
          <pc:docMk/>
          <pc:sldMk cId="3212729572" sldId="323"/>
        </pc:sldMkLst>
      </pc:sldChg>
      <pc:sldChg chg="del">
        <pc:chgData name="Cooling, Chris" userId="6dcf99c9-2ba5-410a-8445-0893a3d1421f" providerId="ADAL" clId="{0D9F6B5F-15DB-4E57-8EA3-ECCAF60652A5}" dt="2024-10-16T09:27:27.541" v="77" actId="47"/>
        <pc:sldMkLst>
          <pc:docMk/>
          <pc:sldMk cId="474143756" sldId="324"/>
        </pc:sldMkLst>
      </pc:sldChg>
      <pc:sldChg chg="del">
        <pc:chgData name="Cooling, Chris" userId="6dcf99c9-2ba5-410a-8445-0893a3d1421f" providerId="ADAL" clId="{0D9F6B5F-15DB-4E57-8EA3-ECCAF60652A5}" dt="2024-10-16T09:29:20.214" v="82" actId="47"/>
        <pc:sldMkLst>
          <pc:docMk/>
          <pc:sldMk cId="380350440" sldId="326"/>
        </pc:sldMkLst>
      </pc:sldChg>
      <pc:sldChg chg="modSp mod">
        <pc:chgData name="Cooling, Chris" userId="6dcf99c9-2ba5-410a-8445-0893a3d1421f" providerId="ADAL" clId="{0D9F6B5F-15DB-4E57-8EA3-ECCAF60652A5}" dt="2024-10-16T09:28:16.822" v="80" actId="255"/>
        <pc:sldMkLst>
          <pc:docMk/>
          <pc:sldMk cId="16407505" sldId="36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50368403" sldId="36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98346720" sldId="36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21571596" sldId="36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370984878" sldId="36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62336388" sldId="36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9263487" sldId="36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6830078" sldId="36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46575661" sldId="36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919066874" sldId="37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88074364" sldId="37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099201432" sldId="37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204830268" sldId="37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08594804" sldId="37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224630467" sldId="37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847659151" sldId="37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73447316" sldId="37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95649870" sldId="37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06499370" sldId="37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534930278" sldId="38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05189886" sldId="38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7714125" sldId="38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93681033" sldId="38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0370874" sldId="38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74749885" sldId="38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81322899" sldId="38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197734974" sldId="38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91437002" sldId="38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17795031" sldId="38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76155974" sldId="39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530089354" sldId="39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46637373" sldId="39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20213683" sldId="39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90902426" sldId="39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61449199" sldId="39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103524331" sldId="39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19251142" sldId="39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21319063" sldId="39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72791869" sldId="39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35729167" sldId="40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37553104" sldId="40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021068231" sldId="40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500301249" sldId="40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407877688" sldId="40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07320822" sldId="405"/>
        </pc:sldMkLst>
      </pc:sldChg>
      <pc:sldChg chg="modSp mod">
        <pc:chgData name="Cooling, Chris" userId="6dcf99c9-2ba5-410a-8445-0893a3d1421f" providerId="ADAL" clId="{0D9F6B5F-15DB-4E57-8EA3-ECCAF60652A5}" dt="2024-10-16T09:46:46.470" v="416" actId="20577"/>
        <pc:sldMkLst>
          <pc:docMk/>
          <pc:sldMk cId="4288594215" sldId="407"/>
        </pc:sldMkLst>
      </pc:sldChg>
      <pc:sldChg chg="modSp add mod">
        <pc:chgData name="Cooling, Chris" userId="6dcf99c9-2ba5-410a-8445-0893a3d1421f" providerId="ADAL" clId="{0D9F6B5F-15DB-4E57-8EA3-ECCAF60652A5}" dt="2024-10-16T09:30:04.626" v="103" actId="113"/>
        <pc:sldMkLst>
          <pc:docMk/>
          <pc:sldMk cId="3343614994" sldId="408"/>
        </pc:sldMkLst>
      </pc:sldChg>
    </pc:docChg>
  </pc:docChgLst>
  <pc:docChgLst>
    <pc:chgData name="Cooling, Chris" userId="6dcf99c9-2ba5-410a-8445-0893a3d1421f" providerId="ADAL" clId="{A4555A67-39E2-49C7-B97F-147C6BD332AD}"/>
    <pc:docChg chg="undo custSel modSld">
      <pc:chgData name="Cooling, Chris" userId="6dcf99c9-2ba5-410a-8445-0893a3d1421f" providerId="ADAL" clId="{A4555A67-39E2-49C7-B97F-147C6BD332AD}" dt="2024-11-25T14:03:14.034" v="495" actId="20577"/>
      <pc:docMkLst>
        <pc:docMk/>
      </pc:docMkLst>
      <pc:sldChg chg="modSp mod">
        <pc:chgData name="Cooling, Chris" userId="6dcf99c9-2ba5-410a-8445-0893a3d1421f" providerId="ADAL" clId="{A4555A67-39E2-49C7-B97F-147C6BD332AD}" dt="2024-11-25T09:52:21.276" v="49" actId="2057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A4555A67-39E2-49C7-B97F-147C6BD332AD}" dt="2024-11-25T09:53:08.141" v="55" actId="113"/>
        <pc:sldMkLst>
          <pc:docMk/>
          <pc:sldMk cId="16407505" sldId="361"/>
        </pc:sldMkLst>
      </pc:sldChg>
      <pc:sldChg chg="modSp mod">
        <pc:chgData name="Cooling, Chris" userId="6dcf99c9-2ba5-410a-8445-0893a3d1421f" providerId="ADAL" clId="{A4555A67-39E2-49C7-B97F-147C6BD332AD}" dt="2024-11-25T14:03:14.034" v="495" actId="20577"/>
        <pc:sldMkLst>
          <pc:docMk/>
          <pc:sldMk cId="4288594215" sldId="407"/>
        </pc:sldMkLst>
      </pc:sldChg>
    </pc:docChg>
  </pc:docChgLst>
  <pc:docChgLst>
    <pc:chgData name="Cooling, Chris" userId="6dcf99c9-2ba5-410a-8445-0893a3d1421f" providerId="ADAL" clId="{03CF33AC-D9E4-491F-8963-DAB5E6081A01}"/>
    <pc:docChg chg="undo custSel addSld delSld modSld sldOrd">
      <pc:chgData name="Cooling, Chris" userId="6dcf99c9-2ba5-410a-8445-0893a3d1421f" providerId="ADAL" clId="{03CF33AC-D9E4-491F-8963-DAB5E6081A01}" dt="2024-10-16T09:09:29.452" v="4301" actId="20577"/>
      <pc:docMkLst>
        <pc:docMk/>
      </pc:docMkLst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509046592" sldId="26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440717809" sldId="26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280908608" sldId="26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892137174" sldId="26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57803416" sldId="26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090473929" sldId="26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899002451" sldId="26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9240684" sldId="26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91646720" sldId="26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902907092" sldId="27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49157250" sldId="27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365935" sldId="273"/>
        </pc:sldMkLst>
      </pc:sldChg>
      <pc:sldChg chg="del">
        <pc:chgData name="Cooling, Chris" userId="6dcf99c9-2ba5-410a-8445-0893a3d1421f" providerId="ADAL" clId="{03CF33AC-D9E4-491F-8963-DAB5E6081A01}" dt="2024-10-07T10:01:23.237" v="13" actId="47"/>
        <pc:sldMkLst>
          <pc:docMk/>
          <pc:sldMk cId="1031427888" sldId="276"/>
        </pc:sldMkLst>
      </pc:sldChg>
      <pc:sldChg chg="addSp modSp add del mod modClrScheme chgLayout">
        <pc:chgData name="Cooling, Chris" userId="6dcf99c9-2ba5-410a-8445-0893a3d1421f" providerId="ADAL" clId="{03CF33AC-D9E4-491F-8963-DAB5E6081A01}" dt="2024-10-09T08:24:54.016" v="77"/>
        <pc:sldMkLst>
          <pc:docMk/>
          <pc:sldMk cId="3227858941" sldId="281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766773942" sldId="28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812463129" sldId="28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28056926" sldId="28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35192102" sldId="28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1674838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6698890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8009626" sldId="28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46547034" sldId="28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43483350" sldId="28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53716256" sldId="28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077175788" sldId="289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40181227" sldId="29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2109094" sldId="29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24633227" sldId="29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54815734" sldId="29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31389964" sldId="29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78418652" sldId="29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70460910" sldId="29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849987525" sldId="29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599389758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329594451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735834741" sldId="29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59510141" sldId="29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02632955" sldId="29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777092763" sldId="300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357951532" sldId="30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453738133" sldId="30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57580663" sldId="30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09535584" sldId="30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3070087" sldId="30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86365774" sldId="30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87598261" sldId="30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44980242" sldId="30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798413230" sldId="30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1390760873" sldId="30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05751224" sldId="30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9303348" sldId="30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933885824" sldId="30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25291139" sldId="30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654254681" sldId="31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36075367" sldId="31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312507278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6217861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003892851" sldId="31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539671263" sldId="31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4006074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899447933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67031554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378110722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8020684" sldId="31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97677485" sldId="31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40837939" sldId="31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2482540" sldId="31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5627358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162562936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203343339" sldId="32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16300829" sldId="32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14583150" sldId="321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4254443235" sldId="32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0963720" sldId="323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03CF33AC-D9E4-491F-8963-DAB5E6081A01}" dt="2024-10-07T10:00:45.879" v="10"/>
        <pc:sldMkLst>
          <pc:docMk/>
          <pc:sldMk cId="474143756" sldId="324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73781080" sldId="325"/>
        </pc:sldMkLst>
      </pc:sldChg>
      <pc:sldChg chg="del">
        <pc:chgData name="Cooling, Chris" userId="6dcf99c9-2ba5-410a-8445-0893a3d1421f" providerId="ADAL" clId="{03CF33AC-D9E4-491F-8963-DAB5E6081A01}" dt="2024-10-07T10:00:23.468" v="1" actId="47"/>
        <pc:sldMkLst>
          <pc:docMk/>
          <pc:sldMk cId="3528320225" sldId="325"/>
        </pc:sldMkLst>
      </pc:sldChg>
      <pc:sldChg chg="add del modNotesTx">
        <pc:chgData name="Cooling, Chris" userId="6dcf99c9-2ba5-410a-8445-0893a3d1421f" providerId="ADAL" clId="{03CF33AC-D9E4-491F-8963-DAB5E6081A01}" dt="2024-10-11T11:01:39.595" v="3725" actId="20577"/>
        <pc:sldMkLst>
          <pc:docMk/>
          <pc:sldMk cId="380350440" sldId="32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35658580" sldId="32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80408341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46455873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21358061" sldId="32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00357233" sldId="32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899337003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5038552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6649059" sldId="33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099411356" sldId="33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6225027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958191099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839592679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85198326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10114096" sldId="33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971978791" sldId="333"/>
        </pc:sldMkLst>
      </pc:sldChg>
      <pc:sldChg chg="add">
        <pc:chgData name="Cooling, Chris" userId="6dcf99c9-2ba5-410a-8445-0893a3d1421f" providerId="ADAL" clId="{03CF33AC-D9E4-491F-8963-DAB5E6081A01}" dt="2024-10-07T10:00:56.106" v="11"/>
        <pc:sldMkLst>
          <pc:docMk/>
          <pc:sldMk cId="243918697" sldId="334"/>
        </pc:sldMkLst>
      </pc:sldChg>
      <pc:sldChg chg="add">
        <pc:chgData name="Cooling, Chris" userId="6dcf99c9-2ba5-410a-8445-0893a3d1421f" providerId="ADAL" clId="{03CF33AC-D9E4-491F-8963-DAB5E6081A01}" dt="2024-10-07T10:01:32.024" v="14"/>
        <pc:sldMkLst>
          <pc:docMk/>
          <pc:sldMk cId="1507190070" sldId="359"/>
        </pc:sldMkLst>
      </pc:sldChg>
      <pc:sldChg chg="modSp add mod">
        <pc:chgData name="Cooling, Chris" userId="6dcf99c9-2ba5-410a-8445-0893a3d1421f" providerId="ADAL" clId="{03CF33AC-D9E4-491F-8963-DAB5E6081A01}" dt="2024-10-07T10:02:34.276" v="23" actId="12"/>
        <pc:sldMkLst>
          <pc:docMk/>
          <pc:sldMk cId="16407505" sldId="361"/>
        </pc:sldMkLst>
      </pc:sldChg>
      <pc:sldChg chg="addSp delSp modSp add mod modNotesTx">
        <pc:chgData name="Cooling, Chris" userId="6dcf99c9-2ba5-410a-8445-0893a3d1421f" providerId="ADAL" clId="{03CF33AC-D9E4-491F-8963-DAB5E6081A01}" dt="2024-10-09T08:27:38.886" v="95"/>
        <pc:sldMkLst>
          <pc:docMk/>
          <pc:sldMk cId="650368403" sldId="36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813487936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250198557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454384184" sldId="363"/>
        </pc:sldMkLst>
      </pc:sldChg>
      <pc:sldChg chg="modSp add mod modNotesTx">
        <pc:chgData name="Cooling, Chris" userId="6dcf99c9-2ba5-410a-8445-0893a3d1421f" providerId="ADAL" clId="{03CF33AC-D9E4-491F-8963-DAB5E6081A01}" dt="2024-10-09T12:42:50.846" v="1693"/>
        <pc:sldMkLst>
          <pc:docMk/>
          <pc:sldMk cId="3498346720" sldId="363"/>
        </pc:sldMkLst>
      </pc:sldChg>
      <pc:sldChg chg="addSp modSp add mod modNotesTx">
        <pc:chgData name="Cooling, Chris" userId="6dcf99c9-2ba5-410a-8445-0893a3d1421f" providerId="ADAL" clId="{03CF33AC-D9E4-491F-8963-DAB5E6081A01}" dt="2024-10-09T08:30:11.711" v="127" actId="1076"/>
        <pc:sldMkLst>
          <pc:docMk/>
          <pc:sldMk cId="721571596" sldId="364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248724752" sldId="364"/>
        </pc:sldMkLst>
      </pc:sldChg>
      <pc:sldChg chg="addSp delSp modSp add mod modNotesTx">
        <pc:chgData name="Cooling, Chris" userId="6dcf99c9-2ba5-410a-8445-0893a3d1421f" providerId="ADAL" clId="{03CF33AC-D9E4-491F-8963-DAB5E6081A01}" dt="2024-10-09T08:31:43.076" v="140"/>
        <pc:sldMkLst>
          <pc:docMk/>
          <pc:sldMk cId="1370984878" sldId="365"/>
        </pc:sldMkLst>
      </pc:sldChg>
      <pc:sldChg chg="add del">
        <pc:chgData name="Cooling, Chris" userId="6dcf99c9-2ba5-410a-8445-0893a3d1421f" providerId="ADAL" clId="{03CF33AC-D9E4-491F-8963-DAB5E6081A01}" dt="2024-10-09T08:29:41.131" v="122" actId="47"/>
        <pc:sldMkLst>
          <pc:docMk/>
          <pc:sldMk cId="2092285345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227858941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66773942" sldId="366"/>
        </pc:sldMkLst>
      </pc:sldChg>
      <pc:sldChg chg="addSp delSp modSp add mod modNotesTx">
        <pc:chgData name="Cooling, Chris" userId="6dcf99c9-2ba5-410a-8445-0893a3d1421f" providerId="ADAL" clId="{03CF33AC-D9E4-491F-8963-DAB5E6081A01}" dt="2024-10-09T08:43:00.265" v="182" actId="14100"/>
        <pc:sldMkLst>
          <pc:docMk/>
          <pc:sldMk cId="2862336388" sldId="366"/>
        </pc:sldMkLst>
      </pc:sldChg>
      <pc:sldChg chg="modSp add mod modNotesTx">
        <pc:chgData name="Cooling, Chris" userId="6dcf99c9-2ba5-410a-8445-0893a3d1421f" providerId="ADAL" clId="{03CF33AC-D9E4-491F-8963-DAB5E6081A01}" dt="2024-10-09T08:42:45.098" v="181" actId="14100"/>
        <pc:sldMkLst>
          <pc:docMk/>
          <pc:sldMk cId="49263487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2463129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35192102" sldId="368"/>
        </pc:sldMkLst>
      </pc:sldChg>
      <pc:sldChg chg="addSp modSp add mod modNotesTx">
        <pc:chgData name="Cooling, Chris" userId="6dcf99c9-2ba5-410a-8445-0893a3d1421f" providerId="ADAL" clId="{03CF33AC-D9E4-491F-8963-DAB5E6081A01}" dt="2024-10-09T08:42:38.126" v="180" actId="14100"/>
        <pc:sldMkLst>
          <pc:docMk/>
          <pc:sldMk cId="3636830078" sldId="368"/>
        </pc:sldMkLst>
      </pc:sldChg>
      <pc:sldChg chg="addSp delSp modSp add mod modNotesTx">
        <pc:chgData name="Cooling, Chris" userId="6dcf99c9-2ba5-410a-8445-0893a3d1421f" providerId="ADAL" clId="{03CF33AC-D9E4-491F-8963-DAB5E6081A01}" dt="2024-10-09T08:49:02.679" v="916" actId="20577"/>
        <pc:sldMkLst>
          <pc:docMk/>
          <pc:sldMk cId="1646575661" sldId="36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28056926" sldId="369"/>
        </pc:sldMkLst>
      </pc:sldChg>
      <pc:sldChg chg="addSp delSp modSp add mod modNotesTx">
        <pc:chgData name="Cooling, Chris" userId="6dcf99c9-2ba5-410a-8445-0893a3d1421f" providerId="ADAL" clId="{03CF33AC-D9E4-491F-8963-DAB5E6081A01}" dt="2024-10-09T08:58:53.849" v="1261"/>
        <pc:sldMkLst>
          <pc:docMk/>
          <pc:sldMk cId="919066874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6698890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8009626" sldId="371"/>
        </pc:sldMkLst>
      </pc:sldChg>
      <pc:sldChg chg="modSp add mod modNotesTx">
        <pc:chgData name="Cooling, Chris" userId="6dcf99c9-2ba5-410a-8445-0893a3d1421f" providerId="ADAL" clId="{03CF33AC-D9E4-491F-8963-DAB5E6081A01}" dt="2024-10-09T08:57:28.778" v="1256"/>
        <pc:sldMkLst>
          <pc:docMk/>
          <pc:sldMk cId="3388074364" sldId="37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53716256" sldId="372"/>
        </pc:sldMkLst>
      </pc:sldChg>
      <pc:sldChg chg="addSp delSp modSp add mod modNotesTx">
        <pc:chgData name="Cooling, Chris" userId="6dcf99c9-2ba5-410a-8445-0893a3d1421f" providerId="ADAL" clId="{03CF33AC-D9E4-491F-8963-DAB5E6081A01}" dt="2024-10-09T08:59:30.077" v="1267" actId="6549"/>
        <pc:sldMkLst>
          <pc:docMk/>
          <pc:sldMk cId="2099201432" sldId="372"/>
        </pc:sldMkLst>
      </pc:sldChg>
      <pc:sldChg chg="delSp modSp add mod modNotesTx">
        <pc:chgData name="Cooling, Chris" userId="6dcf99c9-2ba5-410a-8445-0893a3d1421f" providerId="ADAL" clId="{03CF33AC-D9E4-491F-8963-DAB5E6081A01}" dt="2024-10-09T09:05:25.364" v="1283"/>
        <pc:sldMkLst>
          <pc:docMk/>
          <pc:sldMk cId="1204830268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958191099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46547034" sldId="374"/>
        </pc:sldMkLst>
      </pc:sldChg>
      <pc:sldChg chg="modSp add mod modNotesTx">
        <pc:chgData name="Cooling, Chris" userId="6dcf99c9-2ba5-410a-8445-0893a3d1421f" providerId="ADAL" clId="{03CF33AC-D9E4-491F-8963-DAB5E6081A01}" dt="2024-10-09T09:04:48.261" v="1282"/>
        <pc:sldMkLst>
          <pc:docMk/>
          <pc:sldMk cId="1108594804" sldId="374"/>
        </pc:sldMkLst>
      </pc:sldChg>
      <pc:sldChg chg="new del">
        <pc:chgData name="Cooling, Chris" userId="6dcf99c9-2ba5-410a-8445-0893a3d1421f" providerId="ADAL" clId="{03CF33AC-D9E4-491F-8963-DAB5E6081A01}" dt="2024-10-09T09:01:09.430" v="1276" actId="2696"/>
        <pc:sldMkLst>
          <pc:docMk/>
          <pc:sldMk cId="1777365485" sldId="374"/>
        </pc:sldMkLst>
      </pc:sldChg>
      <pc:sldChg chg="addSp modSp add mod modNotesTx">
        <pc:chgData name="Cooling, Chris" userId="6dcf99c9-2ba5-410a-8445-0893a3d1421f" providerId="ADAL" clId="{03CF33AC-D9E4-491F-8963-DAB5E6081A01}" dt="2024-10-09T13:03:34.764" v="2519" actId="20577"/>
        <pc:sldMkLst>
          <pc:docMk/>
          <pc:sldMk cId="2224630467" sldId="37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40181227" sldId="37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54815734" sldId="376"/>
        </pc:sldMkLst>
      </pc:sldChg>
      <pc:sldChg chg="addSp delSp modSp add mod modNotesTx">
        <pc:chgData name="Cooling, Chris" userId="6dcf99c9-2ba5-410a-8445-0893a3d1421f" providerId="ADAL" clId="{03CF33AC-D9E4-491F-8963-DAB5E6081A01}" dt="2024-10-09T13:04:02.494" v="2567" actId="20577"/>
        <pc:sldMkLst>
          <pc:docMk/>
          <pc:sldMk cId="3847659151" sldId="376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09:12.741" v="2832" actId="20577"/>
        <pc:sldMkLst>
          <pc:docMk/>
          <pc:sldMk cId="2673447316" sldId="377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849987525" sldId="37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02632955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13:10:48.793" v="2858" actId="20577"/>
        <pc:sldMkLst>
          <pc:docMk/>
          <pc:sldMk cId="3995649870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09:22:04.273" v="1354"/>
        <pc:sldMkLst>
          <pc:docMk/>
          <pc:sldMk cId="606499370" sldId="37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78418652" sldId="379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04.394" v="2917" actId="20577"/>
        <pc:sldMkLst>
          <pc:docMk/>
          <pc:sldMk cId="534930278" sldId="38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599389758" sldId="380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45.608" v="2938" actId="20577"/>
        <pc:sldMkLst>
          <pc:docMk/>
          <pc:sldMk cId="2605189886" sldId="38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798413230" sldId="38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357951532" sldId="382"/>
        </pc:sldMkLst>
      </pc:sldChg>
      <pc:sldChg chg="delSp modSp add mod modNotesTx">
        <pc:chgData name="Cooling, Chris" userId="6dcf99c9-2ba5-410a-8445-0893a3d1421f" providerId="ADAL" clId="{03CF33AC-D9E4-491F-8963-DAB5E6081A01}" dt="2024-10-09T09:35:08.883" v="1424" actId="20577"/>
        <pc:sldMkLst>
          <pc:docMk/>
          <pc:sldMk cId="3637714125" sldId="38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453738133" sldId="383"/>
        </pc:sldMkLst>
      </pc:sldChg>
      <pc:sldChg chg="modSp add mod modNotesTx">
        <pc:chgData name="Cooling, Chris" userId="6dcf99c9-2ba5-410a-8445-0893a3d1421f" providerId="ADAL" clId="{03CF33AC-D9E4-491F-8963-DAB5E6081A01}" dt="2024-10-09T09:37:24.718" v="1436"/>
        <pc:sldMkLst>
          <pc:docMk/>
          <pc:sldMk cId="1793681033" sldId="38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57580663" sldId="384"/>
        </pc:sldMkLst>
      </pc:sldChg>
      <pc:sldChg chg="addSp modSp add mod modNotesTx">
        <pc:chgData name="Cooling, Chris" userId="6dcf99c9-2ba5-410a-8445-0893a3d1421f" providerId="ADAL" clId="{03CF33AC-D9E4-491F-8963-DAB5E6081A01}" dt="2024-10-09T13:15:06.706" v="2993" actId="20577"/>
        <pc:sldMkLst>
          <pc:docMk/>
          <pc:sldMk cId="170370874" sldId="38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87598261" sldId="385"/>
        </pc:sldMkLst>
      </pc:sldChg>
      <pc:sldChg chg="addSp modSp add mod modNotesTx">
        <pc:chgData name="Cooling, Chris" userId="6dcf99c9-2ba5-410a-8445-0893a3d1421f" providerId="ADAL" clId="{03CF33AC-D9E4-491F-8963-DAB5E6081A01}" dt="2024-10-09T13:15:40.487" v="3006" actId="33524"/>
        <pc:sldMkLst>
          <pc:docMk/>
          <pc:sldMk cId="3374749885" sldId="38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73781080" sldId="386"/>
        </pc:sldMkLst>
      </pc:sldChg>
      <pc:sldChg chg="delSp modSp add mod modNotesTx">
        <pc:chgData name="Cooling, Chris" userId="6dcf99c9-2ba5-410a-8445-0893a3d1421f" providerId="ADAL" clId="{03CF33AC-D9E4-491F-8963-DAB5E6081A01}" dt="2024-10-09T13:16:33.468" v="3050" actId="478"/>
        <pc:sldMkLst>
          <pc:docMk/>
          <pc:sldMk cId="3981322899" sldId="386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1390760873" sldId="387"/>
        </pc:sldMkLst>
      </pc:sldChg>
      <pc:sldChg chg="addSp modSp add mod modNotesTx">
        <pc:chgData name="Cooling, Chris" userId="6dcf99c9-2ba5-410a-8445-0893a3d1421f" providerId="ADAL" clId="{03CF33AC-D9E4-491F-8963-DAB5E6081A01}" dt="2024-10-09T13:17:06.658" v="3109" actId="20577"/>
        <pc:sldMkLst>
          <pc:docMk/>
          <pc:sldMk cId="2197734974" sldId="387"/>
        </pc:sldMkLst>
      </pc:sldChg>
      <pc:sldChg chg="delSp modSp add mod modNotesTx">
        <pc:chgData name="Cooling, Chris" userId="6dcf99c9-2ba5-410a-8445-0893a3d1421f" providerId="ADAL" clId="{03CF33AC-D9E4-491F-8963-DAB5E6081A01}" dt="2024-10-09T09:49:11.307" v="1482" actId="478"/>
        <pc:sldMkLst>
          <pc:docMk/>
          <pc:sldMk cId="3191437002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9303348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933885824" sldId="389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23:17.221" v="3126" actId="20577"/>
        <pc:sldMkLst>
          <pc:docMk/>
          <pc:sldMk cId="3717795031" sldId="38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654254681" sldId="390"/>
        </pc:sldMkLst>
      </pc:sldChg>
      <pc:sldChg chg="addSp delSp modSp add mod modNotesTx">
        <pc:chgData name="Cooling, Chris" userId="6dcf99c9-2ba5-410a-8445-0893a3d1421f" providerId="ADAL" clId="{03CF33AC-D9E4-491F-8963-DAB5E6081A01}" dt="2024-10-09T13:24:16.791" v="3180" actId="20577"/>
        <pc:sldMkLst>
          <pc:docMk/>
          <pc:sldMk cId="2876155974" sldId="39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312507278" sldId="391"/>
        </pc:sldMkLst>
      </pc:sldChg>
      <pc:sldChg chg="delSp modSp add mod modNotesTx">
        <pc:chgData name="Cooling, Chris" userId="6dcf99c9-2ba5-410a-8445-0893a3d1421f" providerId="ADAL" clId="{03CF33AC-D9E4-491F-8963-DAB5E6081A01}" dt="2024-10-09T09:55:58.085" v="1520" actId="20577"/>
        <pc:sldMkLst>
          <pc:docMk/>
          <pc:sldMk cId="3530089354" sldId="39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539671263" sldId="392"/>
        </pc:sldMkLst>
      </pc:sldChg>
      <pc:sldChg chg="modSp add mod modNotesTx">
        <pc:chgData name="Cooling, Chris" userId="6dcf99c9-2ba5-410a-8445-0893a3d1421f" providerId="ADAL" clId="{03CF33AC-D9E4-491F-8963-DAB5E6081A01}" dt="2024-10-09T09:56:53.580" v="1526"/>
        <pc:sldMkLst>
          <pc:docMk/>
          <pc:sldMk cId="3446637373" sldId="392"/>
        </pc:sldMkLst>
      </pc:sldChg>
      <pc:sldChg chg="addSp modSp add mod modNotesTx">
        <pc:chgData name="Cooling, Chris" userId="6dcf99c9-2ba5-410a-8445-0893a3d1421f" providerId="ADAL" clId="{03CF33AC-D9E4-491F-8963-DAB5E6081A01}" dt="2024-10-09T10:00:18.203" v="1538"/>
        <pc:sldMkLst>
          <pc:docMk/>
          <pc:sldMk cId="620213683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4006074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378110722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3:25:26.979" v="3256" actId="20577"/>
        <pc:sldMkLst>
          <pc:docMk/>
          <pc:sldMk cId="2690902426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0:15:49.750" v="1568"/>
        <pc:sldMkLst>
          <pc:docMk/>
          <pc:sldMk cId="3761449199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8020684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97677485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0:17:23.395" v="1578"/>
        <pc:sldMkLst>
          <pc:docMk/>
          <pc:sldMk cId="4103524331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3:27:00.884" v="3315" actId="20577"/>
        <pc:sldMkLst>
          <pc:docMk/>
          <pc:sldMk cId="719251142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40837939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3487936" sldId="398"/>
        </pc:sldMkLst>
      </pc:sldChg>
      <pc:sldChg chg="delSp modSp add mod modNotesTx">
        <pc:chgData name="Cooling, Chris" userId="6dcf99c9-2ba5-410a-8445-0893a3d1421f" providerId="ADAL" clId="{03CF33AC-D9E4-491F-8963-DAB5E6081A01}" dt="2024-10-09T13:27:28.173" v="3335" actId="20577"/>
        <pc:sldMkLst>
          <pc:docMk/>
          <pc:sldMk cId="3921319063" sldId="398"/>
        </pc:sldMkLst>
      </pc:sldChg>
      <pc:sldChg chg="modSp add mod modNotesTx">
        <pc:chgData name="Cooling, Chris" userId="6dcf99c9-2ba5-410a-8445-0893a3d1421f" providerId="ADAL" clId="{03CF33AC-D9E4-491F-8963-DAB5E6081A01}" dt="2024-10-09T13:28:06.093" v="3368" actId="20577"/>
        <pc:sldMkLst>
          <pc:docMk/>
          <pc:sldMk cId="3172791869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35658580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0963720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8:20.633" v="3369" actId="20577"/>
        <pc:sldMkLst>
          <pc:docMk/>
          <pc:sldMk cId="1135729167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10.393" v="3444"/>
        <pc:sldMkLst>
          <pc:docMk/>
          <pc:sldMk cId="737553104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2482540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5627358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25.192" v="3482" actId="20577"/>
        <pc:sldMkLst>
          <pc:docMk/>
          <pc:sldMk cId="4021068231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30:57.286" v="3600" actId="20577"/>
        <pc:sldMkLst>
          <pc:docMk/>
          <pc:sldMk cId="2500301249" sldId="40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16300829" sldId="403"/>
        </pc:sldMkLst>
      </pc:sldChg>
      <pc:sldChg chg="delSp modSp add mod modNotesTx">
        <pc:chgData name="Cooling, Chris" userId="6dcf99c9-2ba5-410a-8445-0893a3d1421f" providerId="ADAL" clId="{03CF33AC-D9E4-491F-8963-DAB5E6081A01}" dt="2024-10-09T13:31:44.605" v="3695" actId="20577"/>
        <pc:sldMkLst>
          <pc:docMk/>
          <pc:sldMk cId="1407877688" sldId="40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971978791" sldId="404"/>
        </pc:sldMkLst>
      </pc:sldChg>
      <pc:sldChg chg="addSp delSp modSp add mod modNotesTx">
        <pc:chgData name="Cooling, Chris" userId="6dcf99c9-2ba5-410a-8445-0893a3d1421f" providerId="ADAL" clId="{03CF33AC-D9E4-491F-8963-DAB5E6081A01}" dt="2024-10-09T13:12:34.409" v="2863" actId="20577"/>
        <pc:sldMkLst>
          <pc:docMk/>
          <pc:sldMk cId="1607320822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46455873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21358061" sldId="406"/>
        </pc:sldMkLst>
      </pc:sldChg>
      <pc:sldChg chg="add modNotesTx">
        <pc:chgData name="Cooling, Chris" userId="6dcf99c9-2ba5-410a-8445-0893a3d1421f" providerId="ADAL" clId="{03CF33AC-D9E4-491F-8963-DAB5E6081A01}" dt="2024-10-11T11:01:46.006" v="3749" actId="20577"/>
        <pc:sldMkLst>
          <pc:docMk/>
          <pc:sldMk cId="3543295302" sldId="406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899337003" sldId="407"/>
        </pc:sldMkLst>
      </pc:sldChg>
      <pc:sldChg chg="delSp modSp add mod">
        <pc:chgData name="Cooling, Chris" userId="6dcf99c9-2ba5-410a-8445-0893a3d1421f" providerId="ADAL" clId="{03CF33AC-D9E4-491F-8963-DAB5E6081A01}" dt="2024-10-16T09:09:29.452" v="4301" actId="20577"/>
        <pc:sldMkLst>
          <pc:docMk/>
          <pc:sldMk cId="4288594215" sldId="40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099411356" sldId="40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839592679" sldId="409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466020703" sldId="41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649744382" sldId="411"/>
        </pc:sldMkLst>
      </pc:sldChg>
      <pc:sldMasterChg chg="addSldLayout delSldLayout">
        <pc:chgData name="Cooling, Chris" userId="6dcf99c9-2ba5-410a-8445-0893a3d1421f" providerId="ADAL" clId="{03CF33AC-D9E4-491F-8963-DAB5E6081A01}" dt="2024-10-09T08:23:15.889" v="66" actId="47"/>
        <pc:sldMasterMkLst>
          <pc:docMk/>
          <pc:sldMasterMk cId="1145082161" sldId="2147483648"/>
        </pc:sldMasterMkLst>
        <pc:sldLayoutChg chg="add del">
          <pc:chgData name="Cooling, Chris" userId="6dcf99c9-2ba5-410a-8445-0893a3d1421f" providerId="ADAL" clId="{03CF33AC-D9E4-491F-8963-DAB5E6081A01}" dt="2024-10-09T08:20:45.443" v="54" actId="47"/>
          <pc:sldLayoutMkLst>
            <pc:docMk/>
            <pc:sldMasterMk cId="1145082161" sldId="2147483648"/>
            <pc:sldLayoutMk cId="655195816" sldId="2147483725"/>
          </pc:sldLayoutMkLst>
        </pc:sldLayoutChg>
        <pc:sldLayoutChg chg="del">
          <pc:chgData name="Cooling, Chris" userId="6dcf99c9-2ba5-410a-8445-0893a3d1421f" providerId="ADAL" clId="{03CF33AC-D9E4-491F-8963-DAB5E6081A01}" dt="2024-10-09T08:21:13.232" v="55" actId="47"/>
          <pc:sldLayoutMkLst>
            <pc:docMk/>
            <pc:sldMasterMk cId="1145082161" sldId="2147483648"/>
            <pc:sldLayoutMk cId="729105091" sldId="2147483725"/>
          </pc:sldLayoutMkLst>
        </pc:sldLayoutChg>
        <pc:sldLayoutChg chg="ad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2709431729" sldId="2147483725"/>
          </pc:sldLayoutMkLst>
        </pc:sldLayoutChg>
        <pc:sldLayoutChg chg="add replI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3934438464" sldId="2147483726"/>
          </pc:sldLayoutMkLst>
        </pc:sldLayoutChg>
        <pc:sldLayoutChg chg="add del replId">
          <pc:chgData name="Cooling, Chris" userId="6dcf99c9-2ba5-410a-8445-0893a3d1421f" providerId="ADAL" clId="{03CF33AC-D9E4-491F-8963-DAB5E6081A01}" dt="2024-10-09T08:23:15.889" v="66" actId="47"/>
          <pc:sldLayoutMkLst>
            <pc:docMk/>
            <pc:sldMasterMk cId="1145082161" sldId="2147483648"/>
            <pc:sldLayoutMk cId="1631762903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Gotchas/gotchas.f90 for example of behaviour you might </a:t>
            </a:r>
            <a:r>
              <a:rPr lang="en-GB"/>
              <a:t>not expect.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4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after </a:t>
            </a:r>
            <a:r>
              <a:rPr lang="en-GB"/>
              <a:t>PRES closes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50FB-607E-48F6-B352-925A009F2407}" type="datetime1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C0F6D-2CAD-40E7-8816-197D4CFD57EA}" type="datetime1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9E7B-5C6D-410C-BA5A-90F82E614BA9}" type="datetime1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03D5-07B1-49A6-9D03-E6F483086CF3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606B-196D-49F6-A804-81695D9AB71C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B911-EE3B-464D-A82A-03386C191734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DF3F-69B2-443C-ABFC-2506B6B9B4A3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5CE2-1788-4C70-8660-CE6112A66C1C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5E9D-BB37-43E7-B04D-AC709FAE6E06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A2CB-5711-4AE2-A72C-0CFFF46AB651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3376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24FF-199D-4164-827A-6989A9C98BCC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8B21-6ED8-4577-9E0B-18FEFD97DD0D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6400"/>
              </a:buClr>
              <a:defRPr sz="1800"/>
            </a:lvl3pPr>
            <a:lvl4pPr rtl="0">
              <a:buClr>
                <a:srgbClr val="006400"/>
              </a:buClr>
              <a:defRPr sz="1800"/>
            </a:lvl4pPr>
            <a:lvl5pPr rtl="0"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34A5-F022-4149-AAAC-0C859B12A31B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684F-9A08-448C-BED5-6F327716686E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5200-F787-4750-A0F0-A336E182065C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FCD787-FC19-480B-8572-82178477D89C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257F49-A392-4F57-9176-82CC576F6401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80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F76460-94B8-482C-A25F-539DD17561C9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374679A-5507-46DF-9523-DEF9F407BDD1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73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9930A6-A8A2-443A-85C8-77AE7115E22C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9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3557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3DE77-94DC-4F56-B8E0-B57A71BE9C1B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4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368611-C6D7-4D57-BFBC-83364362825D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EB1988-F948-4F42-95D0-4980219C3D30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2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C955-64F0-4C8C-81A3-364FF2C3C78A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103B-753A-448B-AF6B-43077BE30C48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3-C370-438B-994B-3E64E42A492F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53DBC-7CDC-4499-AD45-D68113A07BDF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6C37-CA97-4AD3-9C73-2949A988C5B3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8750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84D4-9508-4033-8277-6C19B2FC68CD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C00A-CD68-400A-9806-2BBF3CC0C6DA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92821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89454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9559-A426-4E1F-AFC6-6EE424A7DE44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FCA-92F0-49A6-B6F1-5BB6A2FB96EB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1288-ABF3-4FF8-8879-48218C532F72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97E-A8CD-4CEB-9AB5-26F78642B93F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DEC8-2921-4E52-A8FC-5C2F8E2FE9B4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60F0-99AD-4729-A690-A2594EE3B2F7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FF3-83FD-4D43-A69A-C1E39B84A578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AFFA-8DB2-4812-96BA-17E7D1ADCBD8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6400"/>
              </a:buClr>
              <a:defRPr sz="1800"/>
            </a:lvl3pPr>
            <a:lvl4pPr>
              <a:buClr>
                <a:srgbClr val="006400"/>
              </a:buClr>
              <a:defRPr sz="1800"/>
            </a:lvl4pPr>
            <a:lvl5pPr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F342-4248-4FB1-A938-9688BF0062AA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5BAE-2936-42C2-953B-9323D144D48F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64863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A20B-0065-40A6-BB21-BDB11E67847E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98DBF964-2C27-A4D1-7AEE-2AE56263D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327819"/>
            <a:ext cx="11536293" cy="2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DDF72-DF0B-FA74-2E07-D490692B3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88" y="327819"/>
            <a:ext cx="3964683" cy="1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9ABA-BA00-49F0-AB6C-579A76DE81A9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rgbClr val="232333"/>
                </a:solidFill>
              </a:defRPr>
            </a:lvl1pPr>
            <a:lvl2pP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1C98-8479-4828-BB5C-30B196EE3328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00FF7F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00FF7F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48B8-3660-4BCE-936E-EDD9878A69D7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232333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232333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232333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232333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232333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51B4A7-045E-4F54-89B5-6C85E0E9F06F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rgbClr val="232333"/>
                </a:solidFill>
              </a:defRPr>
            </a:lvl1pPr>
          </a:lstStyle>
          <a:p>
            <a:fld id="{0C7394F2-6A79-4799-9504-CB984DD0A702}" type="datetime1">
              <a:rPr lang="en-GB" smtClean="0"/>
              <a:t>16/10/2025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rgbClr val="232333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rgbClr val="232333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rgbClr val="232333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5" r:id="rId2"/>
    <p:sldLayoutId id="2147483716" r:id="rId3"/>
    <p:sldLayoutId id="2147483717" r:id="rId4"/>
    <p:sldLayoutId id="2147483718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721" r:id="rId26"/>
    <p:sldLayoutId id="2147483666" r:id="rId27"/>
    <p:sldLayoutId id="2147483719" r:id="rId28"/>
    <p:sldLayoutId id="2147483720" r:id="rId29"/>
    <p:sldLayoutId id="2147483722" r:id="rId30"/>
    <p:sldLayoutId id="2147483723" r:id="rId31"/>
    <p:sldLayoutId id="2147483724" r:id="rId32"/>
    <p:sldLayoutId id="2147483661" r:id="rId33"/>
    <p:sldLayoutId id="2147483695" r:id="rId34"/>
    <p:sldLayoutId id="2147483696" r:id="rId35"/>
    <p:sldLayoutId id="2147483669" r:id="rId36"/>
    <p:sldLayoutId id="2147483697" r:id="rId37"/>
    <p:sldLayoutId id="2147483698" r:id="rId38"/>
    <p:sldLayoutId id="2147483678" r:id="rId39"/>
    <p:sldLayoutId id="2147483699" r:id="rId40"/>
    <p:sldLayoutId id="2147483700" r:id="rId41"/>
    <p:sldLayoutId id="2147483662" r:id="rId42"/>
    <p:sldLayoutId id="2147483701" r:id="rId43"/>
    <p:sldLayoutId id="2147483702" r:id="rId44"/>
    <p:sldLayoutId id="2147483663" r:id="rId45"/>
    <p:sldLayoutId id="2147483703" r:id="rId46"/>
    <p:sldLayoutId id="2147483704" r:id="rId47"/>
    <p:sldLayoutId id="2147483664" r:id="rId48"/>
    <p:sldLayoutId id="2147483705" r:id="rId49"/>
    <p:sldLayoutId id="2147483706" r:id="rId50"/>
    <p:sldLayoutId id="2147483665" r:id="rId51"/>
    <p:sldLayoutId id="2147483670" r:id="rId52"/>
    <p:sldLayoutId id="2147483673" r:id="rId5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6400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erialCollegeLondon/RCDS-numerical-computing-in-python-with-numpy-and-scipy/blob/master/README.md" TargetMode="External"/><Relationship Id="rId2" Type="http://schemas.openxmlformats.org/officeDocument/2006/relationships/hyperlink" Target="https://github.com/ImperialCollegeLondon/RCDS-numerical-computing-in-python-with-numpy-and-scipy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mperialcollegelondon.github.io/ReCoDE-PythonGUI/" TargetMode="External"/><Relationship Id="rId3" Type="http://schemas.openxmlformats.org/officeDocument/2006/relationships/hyperlink" Target="https://imperialcollegelondon.github.io/ReCoDE-home/exemplars/" TargetMode="External"/><Relationship Id="rId7" Type="http://schemas.openxmlformats.org/officeDocument/2006/relationships/hyperlink" Target="https://imperialcollegelondon.github.io/ReCoDE-AIForPat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mperialcollegelondon.github.io/ReCoDE-FirstDawn/" TargetMode="External"/><Relationship Id="rId5" Type="http://schemas.openxmlformats.org/officeDocument/2006/relationships/hyperlink" Target="https://imperialcollegelondon.github.io/ReCoDe-Euler-Maruyama/" TargetMode="External"/><Relationship Id="rId4" Type="http://schemas.openxmlformats.org/officeDocument/2006/relationships/hyperlink" Target="https://imperialcollegelondon.github.io/ReCoDE-ho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feedback-rc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www.imperial.ac.uk/students/academic-support/graduate-school/community-development/pr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0BFE-CB41-E791-4D9C-03A91DA14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Computing in Python with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39DCA-92DD-EBA0-CA5E-0801020A1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Cooling</a:t>
            </a:r>
          </a:p>
          <a:p>
            <a:r>
              <a:rPr lang="en-GB" dirty="0"/>
              <a:t>ECRI Senior Teaching Fellow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9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/>
              <a:t>Important Information on Marking your Attendance on Inkpath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773239"/>
            <a:ext cx="11541125" cy="3608230"/>
          </a:xfrm>
        </p:spPr>
        <p:txBody>
          <a:bodyPr/>
          <a:lstStyle/>
          <a:p>
            <a:r>
              <a:rPr lang="en-GB" sz="3200" dirty="0"/>
              <a:t>I will show you a QR code at the end of the session allowing you to mark your attendance on Inkpath. Please do not mark your attendance until then.</a:t>
            </a:r>
            <a:br>
              <a:rPr lang="en-GB" sz="3200" dirty="0"/>
            </a:br>
            <a:b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If you are a Postgraduate Research student, this is required for receiving your ECRI professional development credit for this course.</a:t>
            </a:r>
            <a:endParaRPr lang="en-GB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F9409C4F-AE5B-411C-A303-00D73C3F3F54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86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key functionality and advantages of NumPy and SciPy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NumPy arrays to store and perform operations on data sets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appropriate SciPy functions for a specific problem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basic programs using NumPy and SciPy to solve numerical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0B4787F-07F8-4B97-8171-1C77C09DEA4C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course materials are stored in a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Instructions for using the materials are found in the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readme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 to open the course notebooks in 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at the bottom of the readme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materials can also be downloaded and run locally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star/fork the repository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483A4E1F-9BA6-475E-A9BD-8EA1A7E86E14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14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 err="1"/>
              <a:t>ReCoDE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DBF64851-09F6-4432-9B2A-09AAFE64E389}" type="datetime1">
              <a:rPr lang="en-GB" smtClean="0"/>
              <a:t>16/10/2025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5313110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49521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B19A-BAEF-7DAE-DDC1-54394DA8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409363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RCDS team has curated a collection of annotated </a:t>
            </a:r>
            <a:r>
              <a:rPr lang="en-GB" dirty="0">
                <a:hlinkClick r:id="rId3"/>
              </a:rPr>
              <a:t>exemplar projects</a:t>
            </a:r>
            <a:r>
              <a:rPr lang="en-GB" dirty="0"/>
              <a:t> known as </a:t>
            </a:r>
            <a:r>
              <a:rPr lang="en-GB" dirty="0" err="1">
                <a:hlinkClick r:id="rId4"/>
              </a:rPr>
              <a:t>ReCoDE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demonstrate core research computing and data science principles applied to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Accompanied by detailed descriptions of how they work, and the design decisions taken.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Numpy</a:t>
            </a:r>
            <a:r>
              <a:rPr lang="en-GB" dirty="0"/>
              <a:t> and </a:t>
            </a:r>
            <a:r>
              <a:rPr lang="en-GB" dirty="0" err="1"/>
              <a:t>Scipy</a:t>
            </a:r>
            <a:r>
              <a:rPr lang="en-GB" dirty="0"/>
              <a:t> exemplars:</a:t>
            </a:r>
          </a:p>
          <a:p>
            <a:pPr marL="504891" lvl="2" indent="-342900"/>
            <a:r>
              <a:rPr lang="en-US" dirty="0">
                <a:hlinkClick r:id="rId5"/>
              </a:rPr>
              <a:t>Euler-Maruyama Method</a:t>
            </a:r>
            <a:endParaRPr lang="en-US" dirty="0"/>
          </a:p>
          <a:p>
            <a:pPr marL="666884" lvl="3" indent="-342900"/>
            <a:r>
              <a:rPr lang="en-US" dirty="0"/>
              <a:t>Solving </a:t>
            </a:r>
            <a:r>
              <a:rPr lang="en-GB" dirty="0"/>
              <a:t>Stochastic Differential Equations</a:t>
            </a:r>
          </a:p>
          <a:p>
            <a:pPr marL="666884" lvl="3" indent="-342900"/>
            <a:r>
              <a:rPr lang="en-GB" dirty="0"/>
              <a:t>Performs a numerical simulation using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666884" lvl="3" indent="-342900"/>
            <a:r>
              <a:rPr lang="en-GB" dirty="0"/>
              <a:t>Incorporates </a:t>
            </a:r>
            <a:r>
              <a:rPr lang="en-GB" dirty="0" err="1"/>
              <a:t>Numpy</a:t>
            </a:r>
            <a:r>
              <a:rPr lang="en-GB" dirty="0"/>
              <a:t> into an object-oriented code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Using Convolutional Neural Networks to extract information from the Cosmic Dawn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dirty="0">
                <a:latin typeface="Roboto" panose="02000000000000000000" pitchFamily="2" charset="0"/>
              </a:rPr>
              <a:t>Uses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to store data to be uses by </a:t>
            </a:r>
            <a:r>
              <a:rPr lang="en-US" dirty="0" err="1">
                <a:latin typeface="Roboto" panose="02000000000000000000" pitchFamily="2" charset="0"/>
              </a:rPr>
              <a:t>Tensorflow</a:t>
            </a:r>
            <a:endParaRPr lang="en-GB" dirty="0"/>
          </a:p>
          <a:p>
            <a:pPr marL="504891" lvl="2" indent="-342900"/>
            <a:r>
              <a:rPr lang="en-US" dirty="0">
                <a:hlinkClick r:id="rId7"/>
              </a:rPr>
              <a:t>Binary Classification of Patent Text Using Natural Language Processing</a:t>
            </a:r>
            <a:endParaRPr lang="en-US" dirty="0"/>
          </a:p>
          <a:p>
            <a:pPr marL="666884" lvl="3" indent="-342900"/>
            <a:r>
              <a:rPr lang="en-US" dirty="0"/>
              <a:t>Uses NLP for classification problems</a:t>
            </a:r>
          </a:p>
          <a:p>
            <a:pPr marL="666884" lvl="3" indent="-342900"/>
            <a:r>
              <a:rPr lang="en-US" dirty="0"/>
              <a:t>Uses </a:t>
            </a:r>
            <a:r>
              <a:rPr lang="en-US" dirty="0" err="1"/>
              <a:t>Numpy</a:t>
            </a:r>
            <a:r>
              <a:rPr lang="en-US" dirty="0"/>
              <a:t> to store and prepare data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 Multi-Channel GUI for Real-</a:t>
            </a:r>
            <a:r>
              <a:rPr lang="en-US" dirty="0">
                <a:latin typeface="Roboto" panose="02000000000000000000" pitchFamily="2" charset="0"/>
                <a:hlinkClick r:id="rId8"/>
              </a:rPr>
              <a:t>Ti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me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ata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isplay and Analysis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b="0" i="0" dirty="0">
                <a:effectLst/>
                <a:latin typeface="Roboto" panose="02000000000000000000" pitchFamily="2" charset="0"/>
              </a:rPr>
              <a:t>Stores and man</a:t>
            </a:r>
            <a:r>
              <a:rPr lang="en-US" dirty="0">
                <a:latin typeface="Roboto" panose="02000000000000000000" pitchFamily="2" charset="0"/>
              </a:rPr>
              <a:t>ipulated data in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arrays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504891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4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737-0B87-8D06-30BC-159A01E5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690-3DB5-C8AC-A9B4-2E152B2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take 3 minutes to complete the evaluation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4DF49-9A4D-5154-542F-80280136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8ADB-11DD-4A55-AEA4-878F0F9346A7}" type="datetime1">
              <a:rPr lang="en-GB" smtClean="0"/>
              <a:t>16/10/2025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811AD-8D42-0DE4-1E96-E0C6A5A1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DFA7-DE3D-8D77-CFD3-B19A6CF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BC8-6B4B-6860-9339-77D08AD9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57BE-29B8-B7BA-15CB-930F83F6EB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8248" y="1509025"/>
            <a:ext cx="5489924" cy="41422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Once you’ve completed this course, please provide feedback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The link is </a:t>
            </a:r>
            <a:r>
              <a:rPr lang="en-GB" sz="2600" b="0" i="0" u="sng" dirty="0">
                <a:solidFill>
                  <a:srgbClr val="0563C1"/>
                </a:solidFill>
                <a:effectLst/>
                <a:hlinkClick r:id="rId3"/>
              </a:rPr>
              <a:t>https://tinyurl.com/feedback-rcds</a:t>
            </a:r>
            <a:endParaRPr lang="en-GB" sz="2600" b="0" i="0" u="sng" dirty="0">
              <a:solidFill>
                <a:srgbClr val="0563C1"/>
              </a:solidFill>
              <a:effectLst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You should also have received an email with this link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This helps us improve the class for future students</a:t>
            </a:r>
          </a:p>
          <a:p>
            <a:endParaRPr lang="en-US" dirty="0"/>
          </a:p>
        </p:txBody>
      </p:sp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20E0870-387C-038E-2FE2-610F7CDA6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9" y="1030778"/>
            <a:ext cx="5122585" cy="51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0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1864819"/>
            <a:ext cx="4742772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PRES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DFF0-9D53-5DAB-3700-2938EAF96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3" y="417970"/>
            <a:ext cx="2448272" cy="1446849"/>
          </a:xfrm>
          <a:prstGeom prst="rect">
            <a:avLst/>
          </a:prstGeom>
          <a:solidFill>
            <a:srgbClr val="98FB98"/>
          </a:solidFill>
          <a:effectLst>
            <a:outerShdw blurRad="50800" dist="50800" dir="5400000" algn="ctr" rotWithShape="0">
              <a:srgbClr val="98FB98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42163F-282C-50FB-3BC2-3BC83316980D}"/>
              </a:ext>
            </a:extLst>
          </p:cNvPr>
          <p:cNvSpPr txBox="1">
            <a:spLocks/>
          </p:cNvSpPr>
          <p:nvPr/>
        </p:nvSpPr>
        <p:spPr>
          <a:xfrm>
            <a:off x="399472" y="4079052"/>
            <a:ext cx="11376891" cy="182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kern="1200">
                <a:solidFill>
                  <a:srgbClr val="98FB9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Coming in 2025 - PRES is a national survey for research degree students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out more about the action we have taken in response to the previous PRES: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E82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Postgraduate Research Experience Survey (PRES) | Current students | Imperial College London</a:t>
            </a:r>
            <a:endParaRPr lang="en-US" sz="2000" dirty="0">
              <a:solidFill>
                <a:srgbClr val="EE8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5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3338513"/>
            <a:ext cx="9144000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3707</TotalTime>
  <Words>478</Words>
  <Application>Microsoft Office PowerPoint</Application>
  <PresentationFormat>Widescreen</PresentationFormat>
  <Paragraphs>79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</vt:lpstr>
      <vt:lpstr>Calibri</vt:lpstr>
      <vt:lpstr>Arial</vt:lpstr>
      <vt:lpstr>Times New Roman</vt:lpstr>
      <vt:lpstr>ICL PPT Theme</vt:lpstr>
      <vt:lpstr>Numerical Computing in Python with Numpy and Scipy</vt:lpstr>
      <vt:lpstr>Important Information on Marking your Attendance on Inkpath</vt:lpstr>
      <vt:lpstr>Learning Outcomes</vt:lpstr>
      <vt:lpstr>Course Materials</vt:lpstr>
      <vt:lpstr>ReCoDE</vt:lpstr>
      <vt:lpstr>Please take 3 minutes to complete the evaluation</vt:lpstr>
      <vt:lpstr>PRES 2025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xxxxx</dc:title>
  <dc:creator>Carly Murphy-Merrydew</dc:creator>
  <cp:lastModifiedBy>Cooling, Chris</cp:lastModifiedBy>
  <cp:revision>15</cp:revision>
  <dcterms:created xsi:type="dcterms:W3CDTF">2024-09-12T08:44:53Z</dcterms:created>
  <dcterms:modified xsi:type="dcterms:W3CDTF">2025-10-16T13:16:47Z</dcterms:modified>
</cp:coreProperties>
</file>